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78" r:id="rId3"/>
    <p:sldId id="286" r:id="rId4"/>
    <p:sldId id="331" r:id="rId5"/>
    <p:sldId id="311" r:id="rId6"/>
    <p:sldId id="33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CE618-3461-25AB-D7E7-93E7CA58C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C62B6-66F8-C27B-7ABF-3BC995938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6960A-EED0-538B-D0AA-06EF5BDB2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CB084-B473-4A2D-807D-39552760A5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64808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F54E7-F00D-5CED-1B8F-4D501D3C0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23552-4B1F-4534-9A6E-0CCD2489AF51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523AA-3279-86A9-503B-F9EC587DE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DC5F2-33DF-AC61-3E6C-442946397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6FBCC-8DFF-44DA-9724-D99E5E7AB1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19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3933C-E679-C249-C48F-87C2D5795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16157-0DDE-41DA-8E23-6031683C3124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E7014-D873-C086-8035-82798D18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927E6-3B35-5735-31D2-C53AE6A67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0FD3E-C8C8-4793-B71C-CCAD5CE3CF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696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038AAF-30AD-4D53-4053-699E7913E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E871A-71C3-406A-A3FE-99F47667CF5E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7B1C9-17E4-96A6-FCA4-1E804D138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6C75-A589-63AA-7E74-0C19A2E3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FD4B8-B0B9-4AF4-A1AA-3C0FB1BA3F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567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A3589-2256-F21E-8D5C-312FC27E4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23E-56F6-4B0C-9BA6-8686DD55FA90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6B05A-F395-80B6-BD5D-A78EEBA9E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76FF8-B24B-42AA-37B2-68B2205A4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C6CD4-8C15-4693-8AE4-BFEDF92B4C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963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9E8EB4-4BFE-C534-0812-99025F7CA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2F6C-191F-4357-8702-E9B6EFC42353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E58F16-682F-C62A-6A9C-E010F7884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9941FB-6F85-A1A6-9CC3-EB4E48610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0ABF8-822D-4456-A435-1046819423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54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AFC67F-BC73-4811-4715-439213C87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05596-3BF9-4074-AB8A-AA5ED8F1BB7F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61E4B3-6552-3903-EAD7-1B111D571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379BD2-6ECF-B713-F1AD-DCE5AEFCB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8BFE7-F56C-48EF-9778-407E43897D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51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EFA9B9-D25F-51E1-4D77-539FD1BD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7A1D9-C697-493A-B9F0-B752FDB9587D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1B8371F-AD63-F806-0BAB-7ECB6C295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D20414-FF32-F385-81CF-11337F2A3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734F1-F695-4863-B344-A47D80B9F4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488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FA9EDB3-B36F-FE8D-2687-6919CB83D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907B0-77D9-4BD4-BF3D-09B6E62DE0C6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1765ED-2394-C3E7-E960-7697510B1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5242370-B61E-8C60-5873-3283053BB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6EAF9-6BA1-4EFA-93DE-AFAAE999E4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639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F27C4D-9F4D-AA26-5383-1ED12F6DD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8AC4-40B3-4C7E-AA1C-509732087DE7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305B2B-1961-0D4E-5F37-342886F43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18CE83-29AC-3475-B802-8DF6E2D81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DCC34-A918-4185-B2F4-74283587E1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532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F6FC1C-2968-9017-12EB-0DF3D9D11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7C7BF-55D5-44CF-8F0A-E7F8A662B036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65487B-FC2E-CB77-73A3-48A82259D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BB8F33-DEAB-DE50-54B1-CC2E931CE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FC763-ED32-4AFD-8B38-F51D2CF0D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696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3BB0979-5702-C783-1761-AC43F0C2D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73E2934-EDB3-B5B1-4C0A-31AFB2EF3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03826A-062D-1D2F-D6EB-0D47B2B62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F24EE3-39DF-4861-AAAB-0F724904FF6F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96406-F398-ADEA-8E87-F8D5129618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A9D7E-C079-2DD8-CA5D-CD7E781155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20C263-CE8A-4CC9-AB4D-EB569E9FA2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C274520-0759-AFD4-A6D5-39A8AFAE24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093" y="369093"/>
            <a:ext cx="10945813" cy="6119813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When from sin's dark hold 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thy love had won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its wounds thy tender hands had healed,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As thy blest commands were laid upon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Growing light my growing need revealed.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Thus I sought the path of consecration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When to thee, dear Lord, 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my vows were given;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the joy which came with full salvation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Winged my feet and filled my heart with Heaven.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CF6C528-F6FE-47D9-D54A-DADB2D94BC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295275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love that never ceased to hold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blood which thou didst shed for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Whilst thy presence and thy power enfold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I renew my covenant with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CCFF3E5-E548-B9A3-0FF7-48F0C0FB82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016000"/>
            <a:ext cx="10350500" cy="482600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1800"/>
              <a:t>Verse 2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But my heart at times with care is crowded,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Oft I serve with weak, o'erladen hands,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And that early joy grows dim and clouded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As each day its heavy toll demands.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Have I ceased from walking close beside thee?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Have I grieved thee with an ill‑kept vow?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In my heart of hearts have I denied thee?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Speak, dear Lord, O speak and tell me now.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1894D512-E46E-CE98-F9E1-EBBA926F8F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295275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love that never ceased to hold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blood which thou didst shed for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Whilst thy presence and thy power enfold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I renew my covenant with thee.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>
            <a:extLst>
              <a:ext uri="{FF2B5EF4-FFF2-40B4-BE49-F238E27FC236}">
                <a16:creationId xmlns:a16="http://schemas.microsoft.com/office/drawing/2014/main" id="{3642627E-CF70-4B0B-91AC-D3B6012811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5938" y="765175"/>
            <a:ext cx="11160125" cy="518160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9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By the love that never ceased to hold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a bond nor life nor death shall break,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As thy presence and thy power enfold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would plead fresh covenant to make.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before thy face, each vow renewing,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Strong in heart, with purpose pure and deep,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will go henceforth thy will pursuing,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my Lord unbroken faith to keep.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4A4B06B-96AD-EDFB-8E81-1C0E827035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2952750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love that never ceased to hold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By the blood which thou didst shed for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Whilst thy presence and thy power enfold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/>
              <a:t>I renew my covenant with thee.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887985-9CBC-4A5C-AFD6-7F31BE0A7A3A}"/>
              </a:ext>
            </a:extLst>
          </p:cNvPr>
          <p:cNvSpPr/>
          <p:nvPr/>
        </p:nvSpPr>
        <p:spPr>
          <a:xfrm>
            <a:off x="192088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3920615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William J. Brand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386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534. When From Sin's Dark Hold </dc:title>
  <dc:creator>E. Langley Smith</dc:creator>
  <cp:lastModifiedBy>Narelle Wheaton</cp:lastModifiedBy>
  <cp:revision>5</cp:revision>
  <cp:lastPrinted>1601-01-01T00:00:00Z</cp:lastPrinted>
  <dcterms:created xsi:type="dcterms:W3CDTF">2002-02-06T23:17:15Z</dcterms:created>
  <dcterms:modified xsi:type="dcterms:W3CDTF">2023-07-27T07:53:50Z</dcterms:modified>
</cp:coreProperties>
</file>